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5"/>
    <p:restoredTop sz="94633"/>
  </p:normalViewPr>
  <p:slideViewPr>
    <p:cSldViewPr snapToGrid="0" snapToObjects="1">
      <p:cViewPr varScale="1">
        <p:scale>
          <a:sx n="90" d="100"/>
          <a:sy n="90" d="100"/>
        </p:scale>
        <p:origin x="7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C56CB7-2580-7B41-8E1F-8FE535656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59727E3-A9D2-B341-898E-873D7D961F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A56E77-01E0-DE42-83F9-C8581387A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D67C11-9AFC-5D46-A70D-7F60C2A9D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440428-781D-844C-8EB1-71020AF8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0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7590C5-5C50-1240-83FF-D07593A11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871BA7D-4566-3740-ACAA-FA007EEB3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910A204-E90A-8E44-A418-F53C9B7A3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D40A92-25E0-0F46-B454-BAAD75DAD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BDE451-9879-2F49-A4DC-0F9229057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38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96A7B78-BB25-5644-977B-06E2DA8CDC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EF7F08-198B-D742-838A-548E4F981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0672C1-5418-C545-B76F-E9783D9C9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3050BAC-FD66-F940-8064-083F3660B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4A28DE6-8146-A74F-AAEA-13AC75EE0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35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28474B-F26E-ED4F-A4B1-8B3E0AAA6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60D7F4-265C-174E-A558-187014450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97EDE7-2696-AA44-AA65-452059E1D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8E08DD-9546-5B45-9BAD-05D8DE65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6BF747-630E-5A48-8A7F-54EE502A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04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999345-84D9-274C-8243-4DCC9A8C5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73A1F67-3037-2A4F-B770-E5D954169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B1B7EE-601D-2045-9F01-467E7FA93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FCFD6F-2B0C-3F44-AC15-B94070C57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85076F-8FF1-9B44-BDAB-AAFF4FAAA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852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983549-5D3F-2E4D-AD65-FDC3E0CB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6BFA1E-2433-3E47-BDE8-7DB9EF0D5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2A10449-C992-D14B-A77B-C9E197E98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9C5F15D-33F4-1A43-8DE2-9C24EBB66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C011397-0EDB-5D4A-B152-000309317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7E01D29-5C31-0249-9CE8-99E47B78F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06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F9300B-CC1F-ED40-86DF-24D29F761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B1652E1-7FC9-8640-A043-BA73A1480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19BC67-BDB5-3549-9DF8-299D3312DA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3947665-5892-1846-BC6A-A9D4081446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771C636-AE98-614A-BDAC-5A48CF282D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E37873F-36D3-974B-A22A-31B7CE912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030DF97-DD9D-1645-9F38-7B5F71F8B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084E94E-8463-6346-8BC8-EB1EDB80D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65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F9519-E22E-1942-AA65-6A2746EA5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3FAB1AF-2020-494E-B6BB-B2F85BC39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22F35F-0BC0-D741-873C-43DBA33F5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A79C19-479D-9242-BC5A-D22EA712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61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CDE3F94-F5EE-B346-92C3-DBF5750DC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0041E1D-42D1-E74E-9B35-F63B43CBF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1A64458-320C-F040-A34F-C26229A33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11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40450F-D824-274F-885C-4C426AD2F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CBFC1D-18F3-A348-A74E-AD4C94CD1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14EC24E-1F73-FB40-9108-772C0A3F2C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BFE298-C5E3-314D-B3F7-095171F07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275770-A1A2-A641-9532-9EFA27FFB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7B61E0-7EC7-3F46-8262-5E1C13129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47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EB7EB0-408C-D543-B09D-A3915ADDA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2306F69-847C-7042-AB8D-19D52AC109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E17B85-8C0D-6E49-B539-50B26EF91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8718CB1-700F-EB45-923A-FA0E32771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B6256B-C4FB-BD41-80D1-F11D63C04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6A25B5-6F3B-E24B-89C3-0A5E5EA9D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89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C79B3AC-403A-F643-A99F-33D031922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9260F32-9C2A-4641-A72F-58736A6DA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046BFE-84C5-FE4E-A807-B9F6760BBD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47A56A-397A-FC46-96D0-A3CAFA29FB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2DF02D-B8CA-0041-8538-002C5CE4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589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rel.gov/docs/fy17osti/67809.pdf" TargetMode="External"/><Relationship Id="rId2" Type="http://schemas.openxmlformats.org/officeDocument/2006/relationships/hyperlink" Target="https://ieeexplore.ieee.org/stamp/stamp.jsp?arnumber=7738562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mdpi.com/1996-1073/10/12/210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25D55D-7978-9E4B-8DC6-BE9C1E8339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Battery pack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7BE1A24-72BC-564B-8580-74AF204FD7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CS229 Project – H2xML</a:t>
            </a:r>
          </a:p>
        </p:txBody>
      </p:sp>
    </p:spTree>
    <p:extLst>
      <p:ext uri="{BB962C8B-B14F-4D97-AF65-F5344CB8AC3E}">
        <p14:creationId xmlns:p14="http://schemas.microsoft.com/office/powerpoint/2010/main" val="3710723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0F3D6C-2A19-EA46-B531-971403507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9177"/>
          </a:xfrm>
        </p:spPr>
        <p:txBody>
          <a:bodyPr/>
          <a:lstStyle/>
          <a:p>
            <a:r>
              <a:rPr lang="en-US" dirty="0"/>
              <a:t>Presentation</a:t>
            </a:r>
          </a:p>
        </p:txBody>
      </p:sp>
      <p:pic>
        <p:nvPicPr>
          <p:cNvPr id="5" name="Picture 2" descr="page5image560">
            <a:extLst>
              <a:ext uri="{FF2B5EF4-FFF2-40B4-BE49-F238E27FC236}">
                <a16:creationId xmlns:a16="http://schemas.microsoft.com/office/drawing/2014/main" id="{C3D0FB2A-7B12-1145-96A2-77EBA7D57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670" y="1247219"/>
            <a:ext cx="2922494" cy="1678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age8image30952">
            <a:extLst>
              <a:ext uri="{FF2B5EF4-FFF2-40B4-BE49-F238E27FC236}">
                <a16:creationId xmlns:a16="http://schemas.microsoft.com/office/drawing/2014/main" id="{6F101DBD-A37D-2B47-BF12-AED4681A47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1929" y="3369013"/>
            <a:ext cx="4554071" cy="3126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page6image14944">
            <a:extLst>
              <a:ext uri="{FF2B5EF4-FFF2-40B4-BE49-F238E27FC236}">
                <a16:creationId xmlns:a16="http://schemas.microsoft.com/office/drawing/2014/main" id="{855968B2-8E60-B741-943A-C7DAA6B7D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3600" y="714713"/>
            <a:ext cx="2870200" cy="530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9173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5B8C17-C25A-9A4D-8B6A-7E050E2FF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4186"/>
          </a:xfrm>
        </p:spPr>
        <p:txBody>
          <a:bodyPr>
            <a:normAutofit fontScale="90000"/>
          </a:bodyPr>
          <a:lstStyle/>
          <a:p>
            <a:r>
              <a:rPr lang="en-US" dirty="0"/>
              <a:t>Parameters , inputs and inputs of the model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6E6099-31DF-E14C-AB31-E7330DE03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4125"/>
            <a:ext cx="6962775" cy="4842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Parameters</a:t>
            </a:r>
          </a:p>
          <a:p>
            <a:r>
              <a:rPr lang="en-US" sz="2400" dirty="0"/>
              <a:t>Capacity (</a:t>
            </a:r>
            <a:r>
              <a:rPr lang="en-US" sz="2400" dirty="0" err="1"/>
              <a:t>A.h</a:t>
            </a:r>
            <a:r>
              <a:rPr lang="en-US" sz="2400" dirty="0"/>
              <a:t>)</a:t>
            </a:r>
          </a:p>
          <a:p>
            <a:r>
              <a:rPr lang="en-US" sz="2400" dirty="0"/>
              <a:t>Charge/discharge characteristics</a:t>
            </a:r>
          </a:p>
          <a:p>
            <a:r>
              <a:rPr lang="en-US" sz="2400" dirty="0"/>
              <a:t>Round-cycle efficiency</a:t>
            </a:r>
          </a:p>
          <a:p>
            <a:pPr marL="0" indent="0">
              <a:buNone/>
            </a:pPr>
            <a:r>
              <a:rPr lang="en-US" dirty="0"/>
              <a:t>Inputs</a:t>
            </a:r>
          </a:p>
          <a:p>
            <a:r>
              <a:rPr lang="en-US" sz="2400" dirty="0"/>
              <a:t>Initial battery load (SOC)</a:t>
            </a:r>
          </a:p>
          <a:p>
            <a:r>
              <a:rPr lang="en-US" sz="2400" dirty="0"/>
              <a:t>Environment Temperature</a:t>
            </a:r>
          </a:p>
          <a:p>
            <a:pPr marL="0" indent="0">
              <a:buNone/>
            </a:pPr>
            <a:r>
              <a:rPr lang="en-US" dirty="0"/>
              <a:t>Outputs</a:t>
            </a:r>
          </a:p>
          <a:p>
            <a:r>
              <a:rPr lang="en-US" sz="2400" dirty="0"/>
              <a:t>Final battery load (SOC)</a:t>
            </a:r>
          </a:p>
        </p:txBody>
      </p:sp>
    </p:spTree>
    <p:extLst>
      <p:ext uri="{BB962C8B-B14F-4D97-AF65-F5344CB8AC3E}">
        <p14:creationId xmlns:p14="http://schemas.microsoft.com/office/powerpoint/2010/main" val="1658289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02DBE1-2DE6-2A4A-929F-9BD4E3CF0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4127"/>
          </a:xfrm>
        </p:spPr>
        <p:txBody>
          <a:bodyPr/>
          <a:lstStyle/>
          <a:p>
            <a:r>
              <a:rPr lang="en-US" dirty="0"/>
              <a:t>Modelling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874302-A4C4-B943-A32C-F588DFCBD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9115"/>
            <a:ext cx="10515600" cy="4827848"/>
          </a:xfrm>
        </p:spPr>
        <p:txBody>
          <a:bodyPr/>
          <a:lstStyle/>
          <a:p>
            <a:r>
              <a:rPr lang="en-US" sz="2400" dirty="0"/>
              <a:t>I-V curves </a:t>
            </a:r>
          </a:p>
          <a:p>
            <a:r>
              <a:rPr lang="en-US" sz="2400" dirty="0"/>
              <a:t>SOC and SOH estimation</a:t>
            </a:r>
          </a:p>
          <a:p>
            <a:r>
              <a:rPr lang="en-US" sz="2400" dirty="0"/>
              <a:t>Constraint: min/max charge &amp; discharge rates</a:t>
            </a:r>
          </a:p>
          <a:p>
            <a:r>
              <a:rPr lang="en-US" sz="2400" dirty="0"/>
              <a:t>Constraint: min/max charge &amp; discharge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11DCAA0-36B5-114A-8C86-0E1785C39A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8728" y="3492678"/>
            <a:ext cx="5675709" cy="289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055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91AD31-18C3-8B41-935C-C5C8AB323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4206"/>
          </a:xfrm>
        </p:spPr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D631D1-1A0B-4A42-9E97-BE706163F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9213"/>
            <a:ext cx="10515600" cy="4977750"/>
          </a:xfrm>
        </p:spPr>
        <p:txBody>
          <a:bodyPr>
            <a:normAutofit/>
          </a:bodyPr>
          <a:lstStyle/>
          <a:p>
            <a:r>
              <a:rPr lang="en-US" sz="2000" dirty="0"/>
              <a:t>Battery energy storage applied to dispatch strategy, C. Goebel (2017)</a:t>
            </a:r>
          </a:p>
          <a:p>
            <a:pPr marL="0" indent="0">
              <a:buNone/>
            </a:pPr>
            <a:r>
              <a:rPr lang="en-US" sz="2000" dirty="0">
                <a:hlinkClick r:id="rId2"/>
              </a:rPr>
              <a:t>https://ieeexplore.ieee.org/stamp/stamp.jsp?arnumber=7738562</a:t>
            </a:r>
            <a:endParaRPr lang="en-US" sz="2000" dirty="0"/>
          </a:p>
          <a:p>
            <a:r>
              <a:rPr lang="en-US" sz="2000" dirty="0"/>
              <a:t>Modelling stationary lithium-ion batteries, E. </a:t>
            </a:r>
            <a:r>
              <a:rPr lang="en-US" sz="2000" dirty="0" err="1"/>
              <a:t>Raszmann</a:t>
            </a:r>
            <a:r>
              <a:rPr lang="en-US" sz="2000" dirty="0"/>
              <a:t> (2017)</a:t>
            </a:r>
          </a:p>
          <a:p>
            <a:pPr marL="0" indent="0">
              <a:buNone/>
            </a:pPr>
            <a:r>
              <a:rPr lang="en-US" sz="2000" dirty="0">
                <a:hlinkClick r:id="rId3"/>
              </a:rPr>
              <a:t>https://www.nrel.gov/docs/fy17osti/67809.pdf</a:t>
            </a:r>
            <a:endParaRPr lang="en-US" sz="2000" dirty="0"/>
          </a:p>
          <a:p>
            <a:r>
              <a:rPr lang="en-US" sz="2000" dirty="0"/>
              <a:t> Review of lithium-ion battery technologies and guide, D. </a:t>
            </a:r>
            <a:r>
              <a:rPr lang="en-US" sz="2000" dirty="0" err="1"/>
              <a:t>Akinyele</a:t>
            </a:r>
            <a:r>
              <a:rPr lang="en-US" sz="2000" dirty="0"/>
              <a:t> (2017)</a:t>
            </a:r>
          </a:p>
          <a:p>
            <a:pPr marL="0" indent="0">
              <a:buNone/>
            </a:pPr>
            <a:r>
              <a:rPr lang="en-US" sz="2000" dirty="0">
                <a:hlinkClick r:id="rId4"/>
              </a:rPr>
              <a:t>https://www.mdpi.com/1996-1073/10/12/2107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09596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151</Words>
  <Application>Microsoft Macintosh PowerPoint</Application>
  <PresentationFormat>Grand écran</PresentationFormat>
  <Paragraphs>25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Thème Office</vt:lpstr>
      <vt:lpstr>Model Battery pack</vt:lpstr>
      <vt:lpstr>Presentation</vt:lpstr>
      <vt:lpstr>Parameters , inputs and inputs of the model</vt:lpstr>
      <vt:lpstr>Modelling</vt:lpstr>
      <vt:lpstr>References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Pressure vessel</dc:title>
  <dc:creator>Calvin Jean MC SWEENY--POURTALET</dc:creator>
  <cp:lastModifiedBy>Calvin Jean MC SWEENY--POURTALET</cp:lastModifiedBy>
  <cp:revision>10</cp:revision>
  <dcterms:created xsi:type="dcterms:W3CDTF">2018-10-13T03:43:42Z</dcterms:created>
  <dcterms:modified xsi:type="dcterms:W3CDTF">2018-10-13T05:24:39Z</dcterms:modified>
</cp:coreProperties>
</file>

<file path=docProps/thumbnail.jpeg>
</file>